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ackle five major challenges Australian SMBs are facing today">
            <a:extLst>
              <a:ext uri="{FF2B5EF4-FFF2-40B4-BE49-F238E27FC236}">
                <a16:creationId xmlns:a16="http://schemas.microsoft.com/office/drawing/2014/main" id="{42C5FDEE-B9A1-4C9B-8148-AECE1EB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57" y="2896677"/>
            <a:ext cx="3152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1827" y="3474105"/>
            <a:ext cx="5685183" cy="2585323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dirty="0">
                <a:solidFill>
                  <a:srgbClr val="7030A0"/>
                </a:solidFill>
              </a:rPr>
              <a:t>Spend time caring for others</a:t>
            </a: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Stress your friend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Oxytocin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More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Don’t bottle things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Social contact and social support are vital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 have stress resilience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It makes a profound statement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 don’t have to face life’s challenges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6702551" y="4436361"/>
            <a:ext cx="243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Change your mind about stress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27D4F-59C1-43A5-9EB4-8D525263F4D7}"/>
              </a:ext>
            </a:extLst>
          </p:cNvPr>
          <p:cNvSpPr txBox="1"/>
          <p:nvPr/>
        </p:nvSpPr>
        <p:spPr>
          <a:xfrm>
            <a:off x="2569464" y="4050792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 you know your personal weaknesses?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D6157-D078-479C-B94C-48A5CAF39B76}"/>
              </a:ext>
            </a:extLst>
          </p:cNvPr>
          <p:cNvSpPr txBox="1"/>
          <p:nvPr/>
        </p:nvSpPr>
        <p:spPr>
          <a:xfrm rot="20377036">
            <a:off x="5911595" y="5378235"/>
            <a:ext cx="401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Your stress response is helpful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91BFF-36DA-44DA-AA86-42D09CAD2790}"/>
              </a:ext>
            </a:extLst>
          </p:cNvPr>
          <p:cNvSpPr txBox="1"/>
          <p:nvPr/>
        </p:nvSpPr>
        <p:spPr>
          <a:xfrm rot="924185">
            <a:off x="6291072" y="4026078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Moments of joy and courage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D688A-64E5-4CF9-A237-2D72BEEA05E0}"/>
              </a:ext>
            </a:extLst>
          </p:cNvPr>
          <p:cNvSpPr txBox="1"/>
          <p:nvPr/>
        </p:nvSpPr>
        <p:spPr>
          <a:xfrm>
            <a:off x="2734408" y="4690742"/>
            <a:ext cx="433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Heal and recover from stress induced damage</a:t>
            </a:r>
            <a:endParaRPr lang="id-ID" dirty="0">
              <a:solidFill>
                <a:srgbClr val="7030A0"/>
              </a:solidFill>
            </a:endParaRPr>
          </a:p>
        </p:txBody>
      </p:sp>
      <p:pic>
        <p:nvPicPr>
          <p:cNvPr id="5122" name="Picture 2" descr="More 400 Exhilarating Synonyms. Similar words for Exhilarating.">
            <a:extLst>
              <a:ext uri="{FF2B5EF4-FFF2-40B4-BE49-F238E27FC236}">
                <a16:creationId xmlns:a16="http://schemas.microsoft.com/office/drawing/2014/main" id="{9F7FB487-D023-4C33-A557-8F1C1775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03" y="267280"/>
            <a:ext cx="4065657" cy="25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ree types of stress - Situational Awareness Matters!™">
            <a:extLst>
              <a:ext uri="{FF2B5EF4-FFF2-40B4-BE49-F238E27FC236}">
                <a16:creationId xmlns:a16="http://schemas.microsoft.com/office/drawing/2014/main" id="{DB5038C8-838E-4143-A4BF-C2E2362B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62" y="80682"/>
            <a:ext cx="4232209" cy="33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Can how you think about stress make you healthier?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do you think people find discouraging (describe)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When you have stress your body is energizing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How can you change someone’s mind in relation to stress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When have you risen to a challenge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Think of a time that you have needed to seek support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How do you know when someone else is struggling…. How did you support them?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What thoughts reduce your stress / What actions reduce your stress?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courage? Describe an example.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657338" y="324558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Demoralized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331347" y="4911394"/>
            <a:ext cx="248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Stress makes you social</a:t>
            </a:r>
          </a:p>
        </p:txBody>
      </p:sp>
      <p:sp>
        <p:nvSpPr>
          <p:cNvPr id="20" name="TextBox 19"/>
          <p:cNvSpPr txBox="1"/>
          <p:nvPr/>
        </p:nvSpPr>
        <p:spPr>
          <a:xfrm rot="1887042">
            <a:off x="10360300" y="5822979"/>
            <a:ext cx="27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Primes you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648406" y="2200807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Non-verbal feedback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573745" y="3265671"/>
            <a:ext cx="15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Unbeknown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77508" y="1288895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Beliefs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110928" y="1429490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Freaked me 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975384" y="3442927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Harass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208422" y="1855257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Spending energy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863325" y="4127037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Most fascinating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AEBB6-78FC-4CE6-9BAB-3AED095E0F40}"/>
              </a:ext>
            </a:extLst>
          </p:cNvPr>
          <p:cNvSpPr txBox="1"/>
          <p:nvPr/>
        </p:nvSpPr>
        <p:spPr>
          <a:xfrm>
            <a:off x="10383715" y="3667926"/>
            <a:ext cx="164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Crave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282CA-F256-48B7-9C78-2E5C068D6C2D}"/>
              </a:ext>
            </a:extLst>
          </p:cNvPr>
          <p:cNvSpPr txBox="1"/>
          <p:nvPr/>
        </p:nvSpPr>
        <p:spPr>
          <a:xfrm>
            <a:off x="10383715" y="2796988"/>
            <a:ext cx="144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Bottle up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C9EF-CCCF-4184-946E-40C94424D87D}"/>
              </a:ext>
            </a:extLst>
          </p:cNvPr>
          <p:cNvSpPr txBox="1"/>
          <p:nvPr/>
        </p:nvSpPr>
        <p:spPr>
          <a:xfrm>
            <a:off x="8863325" y="4643718"/>
            <a:ext cx="262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Friend</a:t>
            </a:r>
            <a:endParaRPr lang="id-ID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7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How Do You Know When Your Resilience is Low? » Community | GovLoop">
            <a:extLst>
              <a:ext uri="{FF2B5EF4-FFF2-40B4-BE49-F238E27FC236}">
                <a16:creationId xmlns:a16="http://schemas.microsoft.com/office/drawing/2014/main" id="{26F4E926-6DF5-4650-A593-30CE95710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3" r="1" b="1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 Fun Indoor Team Building Activities | Quality Logo Products">
            <a:extLst>
              <a:ext uri="{FF2B5EF4-FFF2-40B4-BE49-F238E27FC236}">
                <a16:creationId xmlns:a16="http://schemas.microsoft.com/office/drawing/2014/main" id="{40DB6355-DB69-4A09-B81D-96834829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4185" b="-3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assage Therapists Nervous About Reopening | News | Santa Fe Reporter">
            <a:extLst>
              <a:ext uri="{FF2B5EF4-FFF2-40B4-BE49-F238E27FC236}">
                <a16:creationId xmlns:a16="http://schemas.microsoft.com/office/drawing/2014/main" id="{4CE855DE-9F69-4596-9D01-91291D31B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r="33232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aching Kids Life Skills: Being a Good Friend">
            <a:extLst>
              <a:ext uri="{FF2B5EF4-FFF2-40B4-BE49-F238E27FC236}">
                <a16:creationId xmlns:a16="http://schemas.microsoft.com/office/drawing/2014/main" id="{DB7FA70E-1874-4BD8-978F-3243FB2FB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r="28414" b="1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Power of a Hug. I come from a family of huggers. | by Janie Emaus |  P.S. I Love You">
            <a:extLst>
              <a:ext uri="{FF2B5EF4-FFF2-40B4-BE49-F238E27FC236}">
                <a16:creationId xmlns:a16="http://schemas.microsoft.com/office/drawing/2014/main" id="{277C89D5-DA95-4644-A936-039F21A9A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r="-1" b="14209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ater | Environmental issues | Environmental, social and governance issues  | Sustainability issues | PRI">
            <a:extLst>
              <a:ext uri="{FF2B5EF4-FFF2-40B4-BE49-F238E27FC236}">
                <a16:creationId xmlns:a16="http://schemas.microsoft.com/office/drawing/2014/main" id="{3DEAEF7C-13E0-4DD4-A358-1E752767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47966E-29F1-4059-8584-050EB300E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97015"/>
              </p:ext>
            </p:extLst>
          </p:nvPr>
        </p:nvGraphicFramePr>
        <p:xfrm>
          <a:off x="-48090" y="1"/>
          <a:ext cx="1224009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22857120" imgH="8114040" progId="">
                  <p:embed/>
                </p:oleObj>
              </mc:Choice>
              <mc:Fallback>
                <p:oleObj r:id="rId4" imgW="22857120" imgH="8114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8090" y="1"/>
                        <a:ext cx="1224009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26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60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</dc:title>
  <dc:creator>柏曼深</dc:creator>
  <cp:lastModifiedBy>柏曼深</cp:lastModifiedBy>
  <cp:revision>1</cp:revision>
  <dcterms:created xsi:type="dcterms:W3CDTF">2020-10-20T05:44:12Z</dcterms:created>
  <dcterms:modified xsi:type="dcterms:W3CDTF">2020-10-20T05:44:31Z</dcterms:modified>
</cp:coreProperties>
</file>